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22" d="100"/>
          <a:sy n="22" d="100"/>
        </p:scale>
        <p:origin x="2712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0000" y="720000"/>
            <a:ext cx="28800000" cy="1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 algn="ctr">
              <a:defRPr sz="9000" b="1">
                <a:solidFill>
                  <a:srgbClr val="003366"/>
                </a:solidFill>
              </a:defRPr>
            </a:pPr>
            <a:r>
              <a:rPr dirty="0"/>
              <a:t>Your Poster Title Goes Here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2880000"/>
            <a:ext cx="3027521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 algn="ctr">
              <a:defRPr sz="4800"/>
            </a:pPr>
            <a:r>
              <a:rPr dirty="0"/>
              <a:t>Authors: Name1 (Institution1), Name2 (Institution2)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8200" y="9774696"/>
            <a:ext cx="15993866" cy="38164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sz="4400" dirty="0"/>
          </a:p>
          <a:p>
            <a:pPr>
              <a:defRPr sz="3200"/>
            </a:pPr>
            <a:r>
              <a:rPr sz="6600" dirty="0"/>
              <a:t>Introduction / Aim:</a:t>
            </a:r>
            <a:br>
              <a:rPr sz="6600" dirty="0"/>
            </a:br>
            <a:r>
              <a:rPr sz="6600" dirty="0"/>
              <a:t>- State the aim of your work.</a:t>
            </a:r>
            <a:br>
              <a:rPr sz="6600" dirty="0"/>
            </a:br>
            <a:r>
              <a:rPr sz="6600" dirty="0"/>
              <a:t>- Briefly describe the problem and motivation.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888814" y="9485595"/>
            <a:ext cx="11994514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sz="4400" dirty="0"/>
          </a:p>
          <a:p>
            <a:pPr>
              <a:defRPr sz="3200"/>
            </a:pPr>
            <a:r>
              <a:rPr sz="6600" dirty="0"/>
              <a:t>Method:</a:t>
            </a:r>
            <a:br>
              <a:rPr sz="6600" dirty="0"/>
            </a:br>
            <a:r>
              <a:rPr sz="6600" dirty="0"/>
              <a:t>- Describe methods used.</a:t>
            </a:r>
            <a:br>
              <a:rPr sz="6600" dirty="0"/>
            </a:br>
            <a:r>
              <a:rPr sz="6600" dirty="0"/>
              <a:t>- Insert diagrams, flowcharts as needed.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138628" y="18180000"/>
            <a:ext cx="10323211" cy="38164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sz="4400" dirty="0"/>
          </a:p>
          <a:p>
            <a:pPr>
              <a:defRPr sz="3200"/>
            </a:pPr>
            <a:r>
              <a:rPr sz="6600" dirty="0"/>
              <a:t>Results:</a:t>
            </a:r>
            <a:br>
              <a:rPr sz="6600" dirty="0"/>
            </a:br>
            <a:r>
              <a:rPr sz="6600" dirty="0"/>
              <a:t>- Key findings.</a:t>
            </a:r>
            <a:br>
              <a:rPr sz="6600" dirty="0"/>
            </a:br>
            <a:r>
              <a:rPr sz="6600" dirty="0"/>
              <a:t>- Insert graphs, charts, tables.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1534" y="21953840"/>
            <a:ext cx="9236375" cy="38164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sz="4400" dirty="0"/>
          </a:p>
          <a:p>
            <a:pPr>
              <a:defRPr sz="3200"/>
            </a:pPr>
            <a:r>
              <a:rPr sz="6600" dirty="0"/>
              <a:t>Conclusion:</a:t>
            </a:r>
            <a:br>
              <a:rPr sz="6600" dirty="0"/>
            </a:br>
            <a:r>
              <a:rPr sz="6600" dirty="0"/>
              <a:t>- Main takeaways.</a:t>
            </a:r>
            <a:br>
              <a:rPr sz="6600" dirty="0"/>
            </a:br>
            <a:r>
              <a:rPr sz="6600" dirty="0"/>
              <a:t>- Future work suggestions.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994" y="32185932"/>
            <a:ext cx="19782980" cy="169277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sz="4400" dirty="0"/>
          </a:p>
          <a:p>
            <a:pPr>
              <a:defRPr sz="2800"/>
            </a:pPr>
            <a:r>
              <a:rPr sz="6000" dirty="0"/>
              <a:t>Acknowledgment: This work is supported by [Project Number].</a:t>
            </a:r>
          </a:p>
        </p:txBody>
      </p:sp>
      <p:pic>
        <p:nvPicPr>
          <p:cNvPr id="11" name="Resim 10" descr="mum, yazı tipi, metin, grafik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830A50F8-63D7-56ED-79FA-198C662DE4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213" y="818228"/>
            <a:ext cx="5995271" cy="3403543"/>
          </a:xfrm>
          <a:prstGeom prst="rect">
            <a:avLst/>
          </a:prstGeom>
        </p:spPr>
      </p:pic>
      <p:sp>
        <p:nvSpPr>
          <p:cNvPr id="12" name="Dikdörtgen 11">
            <a:extLst>
              <a:ext uri="{FF2B5EF4-FFF2-40B4-BE49-F238E27FC236}">
                <a16:creationId xmlns:a16="http://schemas.microsoft.com/office/drawing/2014/main" id="{F56456C9-9784-1D16-7AF4-B60D5E34C584}"/>
              </a:ext>
            </a:extLst>
          </p:cNvPr>
          <p:cNvSpPr/>
          <p:nvPr/>
        </p:nvSpPr>
        <p:spPr>
          <a:xfrm>
            <a:off x="23426057" y="818228"/>
            <a:ext cx="5995271" cy="3600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/>
              <a:t>LOGO PLACE HOLDER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15BEF698-1EF2-A411-8297-6EE6680B7F39}"/>
              </a:ext>
            </a:extLst>
          </p:cNvPr>
          <p:cNvSpPr txBox="1"/>
          <p:nvPr/>
        </p:nvSpPr>
        <p:spPr>
          <a:xfrm>
            <a:off x="15137606" y="28416655"/>
            <a:ext cx="307898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4400" dirty="0"/>
              <a:t>REFERENCES</a:t>
            </a:r>
            <a:endParaRPr sz="4400" dirty="0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E024ECA5-C7DC-0A28-2443-5BB481A698BB}"/>
              </a:ext>
            </a:extLst>
          </p:cNvPr>
          <p:cNvSpPr txBox="1"/>
          <p:nvPr/>
        </p:nvSpPr>
        <p:spPr>
          <a:xfrm>
            <a:off x="56994" y="3947909"/>
            <a:ext cx="30267347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sz="4400" b="1" dirty="0"/>
          </a:p>
          <a:p>
            <a:pPr algn="ctr">
              <a:defRPr sz="2800"/>
            </a:pPr>
            <a:r>
              <a:rPr lang="en-US" sz="6000" b="1" dirty="0">
                <a:solidFill>
                  <a:srgbClr val="FF0000"/>
                </a:solidFill>
              </a:rPr>
              <a:t>You are free to use any kind of font. Please note that the text/figures/tables or other presentation elements should be large enough to be read.</a:t>
            </a:r>
            <a:endParaRPr sz="6000" b="1" dirty="0">
              <a:solidFill>
                <a:srgbClr val="FF0000"/>
              </a:solidFill>
            </a:endParaRPr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75B1AF99-B6F1-DD5E-1E88-D4D6F86D57CB}"/>
              </a:ext>
            </a:extLst>
          </p:cNvPr>
          <p:cNvSpPr txBox="1"/>
          <p:nvPr/>
        </p:nvSpPr>
        <p:spPr>
          <a:xfrm>
            <a:off x="755213" y="6916806"/>
            <a:ext cx="675048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600" dirty="0"/>
              <a:t>Abstract</a:t>
            </a:r>
            <a:endParaRPr sz="9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130</Words>
  <Application>Microsoft Office PowerPoint</Application>
  <PresentationFormat>Özel</PresentationFormat>
  <Paragraphs>19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Sunusu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Engin AFACAN</cp:lastModifiedBy>
  <cp:revision>3</cp:revision>
  <dcterms:created xsi:type="dcterms:W3CDTF">2013-01-27T09:14:16Z</dcterms:created>
  <dcterms:modified xsi:type="dcterms:W3CDTF">2025-06-14T10:36:34Z</dcterms:modified>
  <cp:category/>
</cp:coreProperties>
</file>