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1"/>
  </p:sldMasterIdLst>
  <p:notesMasterIdLst>
    <p:notesMasterId r:id="rId7"/>
  </p:notesMasterIdLst>
  <p:sldIdLst>
    <p:sldId id="262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268D"/>
    <a:srgbClr val="1D1C68"/>
    <a:srgbClr val="EBEBEB"/>
    <a:srgbClr val="3332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30" autoAdjust="0"/>
    <p:restoredTop sz="94660"/>
  </p:normalViewPr>
  <p:slideViewPr>
    <p:cSldViewPr snapToGrid="0">
      <p:cViewPr>
        <p:scale>
          <a:sx n="100" d="100"/>
          <a:sy n="100" d="100"/>
        </p:scale>
        <p:origin x="204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F3D37-3496-A44A-8343-ED728899321E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2501C-6AED-394F-A971-A892DC8FF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79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718AE611-130E-0D2E-E802-8A36716DB9FC}"/>
              </a:ext>
            </a:extLst>
          </p:cNvPr>
          <p:cNvSpPr txBox="1">
            <a:spLocks/>
          </p:cNvSpPr>
          <p:nvPr/>
        </p:nvSpPr>
        <p:spPr>
          <a:xfrm>
            <a:off x="1523999" y="3556001"/>
            <a:ext cx="9144000" cy="576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28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  <a:lvl2pPr marL="457200" indent="0" algn="ctr" defTabSz="914400" rtl="0" eaLnBrk="1" latinLnBrk="0" hangingPunct="1">
              <a:lnSpc>
                <a:spcPct val="70000"/>
              </a:lnSpc>
              <a:spcBef>
                <a:spcPts val="6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64CE541A-6BE9-11BD-EA23-8EFFEB671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11" y="779558"/>
            <a:ext cx="10903974" cy="1563935"/>
          </a:xfrm>
          <a:prstGeom prst="roundRect">
            <a:avLst/>
          </a:prstGeom>
          <a:solidFill>
            <a:schemeClr val="accent1"/>
          </a:solidFill>
          <a:effectLst>
            <a:outerShdw blurRad="152400" dist="177800" dir="2700000" algn="tl" rotWithShape="0">
              <a:prstClr val="black">
                <a:alpha val="28000"/>
              </a:prstClr>
            </a:outerShdw>
          </a:effectLst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4B9EEEA-4E55-EBA2-FD56-C7F246D4D4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81211" y="2875826"/>
            <a:ext cx="8029575" cy="88843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Your name here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B7712E16-869E-C669-4D08-61CB38A952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1211" y="4016919"/>
            <a:ext cx="8029574" cy="11623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dirty="0"/>
              <a:t>Your Institution here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F3E5E026-FF93-380A-0369-EE921FD448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81211" y="5446367"/>
            <a:ext cx="8029574" cy="80724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C46A339-0CEF-4204-070F-6F207DD8DA16}"/>
              </a:ext>
            </a:extLst>
          </p:cNvPr>
          <p:cNvSpPr txBox="1">
            <a:spLocks/>
          </p:cNvSpPr>
          <p:nvPr userDrawn="1"/>
        </p:nvSpPr>
        <p:spPr>
          <a:xfrm>
            <a:off x="1523999" y="3556001"/>
            <a:ext cx="9144000" cy="576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28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  <a:lvl2pPr marL="457200" indent="0" algn="ctr" defTabSz="914400" rtl="0" eaLnBrk="1" latinLnBrk="0" hangingPunct="1">
              <a:lnSpc>
                <a:spcPct val="70000"/>
              </a:lnSpc>
              <a:spcBef>
                <a:spcPts val="6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pic>
        <p:nvPicPr>
          <p:cNvPr id="3" name="Picture 2" descr="A blue and orange text with red and yellow lines&#10;&#10;AI-generated content may be incorrect.">
            <a:extLst>
              <a:ext uri="{FF2B5EF4-FFF2-40B4-BE49-F238E27FC236}">
                <a16:creationId xmlns:a16="http://schemas.microsoft.com/office/drawing/2014/main" id="{E334C7FF-F243-4B0F-69B1-0214DB5559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965" y="5669336"/>
            <a:ext cx="1547120" cy="106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91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2CAB9-FDBF-45A0-942B-6CD2D2969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942EA-E749-4D6C-901E-AB3CC35FD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D7A8DE-4E81-1B9E-C59A-4EAF84730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4BAF-1559-C14F-9D4F-328F6206CD82}" type="datetime4">
              <a:rPr lang="en-US" smtClean="0"/>
              <a:t>May 12, 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F5A65D-E5D6-D9D8-F2F3-15F0106E4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 here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1DBC31-C26C-5121-C688-D671E483E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A blue and orange text with red and yellow lines&#10;&#10;AI-generated content may be incorrect.">
            <a:extLst>
              <a:ext uri="{FF2B5EF4-FFF2-40B4-BE49-F238E27FC236}">
                <a16:creationId xmlns:a16="http://schemas.microsoft.com/office/drawing/2014/main" id="{58CE1638-B24C-41DA-8562-75903FB23A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408" y="0"/>
            <a:ext cx="1318591" cy="9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25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C0D2D-11F9-48E3-BDFD-009EB9BB2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A0E9E-29C7-4254-9EF1-22FC64B56F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693F-2B5D-47A4-9937-F8D0829FE6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2F39FA0-3E19-D526-8868-D57F63069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48C99-19A0-7840-AEE5-660ED0FD4BD4}" type="datetime4">
              <a:rPr lang="en-US" smtClean="0"/>
              <a:t>May 12, 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9DBD2E6-2332-1BF3-4E35-20FC2A3C7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 here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2B3F3F2-4DBF-CF34-23EC-A86421F03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A blue and orange text with red and yellow lines&#10;&#10;AI-generated content may be incorrect.">
            <a:extLst>
              <a:ext uri="{FF2B5EF4-FFF2-40B4-BE49-F238E27FC236}">
                <a16:creationId xmlns:a16="http://schemas.microsoft.com/office/drawing/2014/main" id="{838CF41F-5D80-DE85-36F3-8B3A2CA250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408" y="0"/>
            <a:ext cx="1318591" cy="9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91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740E5-4C34-4241-9607-30A57A5EF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0920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3C258-E6CF-4250-9ADE-3CCF91421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3311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73D0E3-F2B3-4828-9FE8-79E35EBAD5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0920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9FC978-7416-4BEC-A3E2-5F84F45600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3311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CEAA7D5A-E2C3-8158-2C65-6FCE700A0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7525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2743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46AA4AE-5CBB-E3C2-7214-7D2F7572D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DC1BE-E9A7-5149-938F-8AC72CA20F58}" type="datetime4">
              <a:rPr lang="en-US" smtClean="0"/>
              <a:t>May 12, 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51305C1-B853-FF86-C7D1-E0E9B71E4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 here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7D36C77-B794-D188-CDB9-829834A75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ue and orange text with red and yellow lines&#10;&#10;AI-generated content may be incorrect.">
            <a:extLst>
              <a:ext uri="{FF2B5EF4-FFF2-40B4-BE49-F238E27FC236}">
                <a16:creationId xmlns:a16="http://schemas.microsoft.com/office/drawing/2014/main" id="{21D628E2-24B8-696D-D41B-5AC07DF074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408" y="0"/>
            <a:ext cx="1318591" cy="9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12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B6189-0E78-45C1-8704-51B6FC39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217D2-E09D-B61B-12D8-0D0B70BCE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91420-0630-9649-B3ED-E8C37B93454A}" type="datetime4">
              <a:rPr lang="en-US" smtClean="0"/>
              <a:t>May 12, 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EB204-6B38-8446-1F52-AB40F5CB0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 here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69B5B3-B203-68F0-BC8C-939AE8DAB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 descr="A blue and orange text with red and yellow lines&#10;&#10;AI-generated content may be incorrect.">
            <a:extLst>
              <a:ext uri="{FF2B5EF4-FFF2-40B4-BE49-F238E27FC236}">
                <a16:creationId xmlns:a16="http://schemas.microsoft.com/office/drawing/2014/main" id="{23A21BCE-2F3F-6F1B-EE4A-1734D3A03B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408" y="0"/>
            <a:ext cx="1318591" cy="9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167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BA2CA-43B7-CFEB-A82E-805086070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2ECB1-3895-4A4C-B4FA-05A9A99CBE2F}" type="datetime4">
              <a:rPr lang="en-US" smtClean="0"/>
              <a:t>May 12, 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D12E6-52D2-70A6-FF8A-7D3226905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 here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64E2-CD46-217A-CB3F-C1B24128D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ue and orange text with red and yellow lines&#10;&#10;AI-generated content may be incorrect.">
            <a:extLst>
              <a:ext uri="{FF2B5EF4-FFF2-40B4-BE49-F238E27FC236}">
                <a16:creationId xmlns:a16="http://schemas.microsoft.com/office/drawing/2014/main" id="{09C253DB-ACB0-BCD1-3E88-9D5F20716C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408" y="0"/>
            <a:ext cx="1318591" cy="9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005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718AE611-130E-0D2E-E802-8A36716DB9FC}"/>
              </a:ext>
            </a:extLst>
          </p:cNvPr>
          <p:cNvSpPr txBox="1">
            <a:spLocks/>
          </p:cNvSpPr>
          <p:nvPr userDrawn="1"/>
        </p:nvSpPr>
        <p:spPr>
          <a:xfrm>
            <a:off x="1523999" y="3556001"/>
            <a:ext cx="9144000" cy="576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28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  <a:lvl2pPr marL="457200" indent="0" algn="ctr" defTabSz="914400" rtl="0" eaLnBrk="1" latinLnBrk="0" hangingPunct="1">
              <a:lnSpc>
                <a:spcPct val="70000"/>
              </a:lnSpc>
              <a:spcBef>
                <a:spcPts val="6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64CE541A-6BE9-11BD-EA23-8EFFEB671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11" y="779558"/>
            <a:ext cx="10903974" cy="1563935"/>
          </a:xfrm>
          <a:prstGeom prst="roundRect">
            <a:avLst/>
          </a:prstGeom>
          <a:solidFill>
            <a:schemeClr val="accent1"/>
          </a:solidFill>
          <a:effectLst>
            <a:outerShdw blurRad="152400" dist="177800" dir="2700000" algn="tl" rotWithShape="0">
              <a:prstClr val="black">
                <a:alpha val="28000"/>
              </a:prstClr>
            </a:outerShdw>
          </a:effectLst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4B9EEEA-4E55-EBA2-FD56-C7F246D4D4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81211" y="2875826"/>
            <a:ext cx="8029575" cy="88843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Your name here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B7712E16-869E-C669-4D08-61CB38A952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1211" y="4016919"/>
            <a:ext cx="8029574" cy="11623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dirty="0"/>
              <a:t>Your Institution here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F3E5E026-FF93-380A-0369-EE921FD448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81211" y="5446367"/>
            <a:ext cx="8029574" cy="80724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277768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740E5-4C34-4241-9607-30A57A5EF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3C258-E6CF-4250-9ADE-3CCF91421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73D0E3-F2B3-4828-9FE8-79E35EBAD5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9FC978-7416-4BEC-A3E2-5F84F45600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CEAA7D5A-E2C3-8158-2C65-6FCE700A0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7525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2743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46AA4AE-5CBB-E3C2-7214-7D2F7572D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DC1BE-E9A7-5149-938F-8AC72CA20F58}" type="datetime4">
              <a:rPr lang="en-US" smtClean="0"/>
              <a:t>May 12, 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51305C1-B853-FF86-C7D1-E0E9B71E4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 here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7D36C77-B794-D188-CDB9-829834A75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ue and orange text with red and yellow lines&#10;&#10;AI-generated content may be incorrect.">
            <a:extLst>
              <a:ext uri="{FF2B5EF4-FFF2-40B4-BE49-F238E27FC236}">
                <a16:creationId xmlns:a16="http://schemas.microsoft.com/office/drawing/2014/main" id="{E96C6F4A-D836-82A8-728F-9ADBA57026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408" y="0"/>
            <a:ext cx="1318591" cy="9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684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B6189-0E78-45C1-8704-51B6FC39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217D2-E09D-B61B-12D8-0D0B70BCE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91420-0630-9649-B3ED-E8C37B93454A}" type="datetime4">
              <a:rPr lang="en-US" smtClean="0"/>
              <a:t>May 12, 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EB204-6B38-8446-1F52-AB40F5CB0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 here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69B5B3-B203-68F0-BC8C-939AE8DAB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 descr="A blue and orange text with red and yellow lines&#10;&#10;AI-generated content may be incorrect.">
            <a:extLst>
              <a:ext uri="{FF2B5EF4-FFF2-40B4-BE49-F238E27FC236}">
                <a16:creationId xmlns:a16="http://schemas.microsoft.com/office/drawing/2014/main" id="{B83DAEC5-B308-46CC-D5F1-D45E30EC87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408" y="0"/>
            <a:ext cx="1318591" cy="9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19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84286-880B-57FC-DB81-FFF3401CB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675FE2-4B4A-D8D3-B2FA-EB014F9C6D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Foot here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77FF6-35FE-31D5-39BB-AE226A2B778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BB3C307-B990-AD4B-B50D-7E99B8F062FC}" type="datetime4">
              <a:rPr lang="en-US" smtClean="0"/>
              <a:t>May 12, 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6B267-E163-B80C-46EF-94954F74C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A blue and orange text with red and yellow lines&#10;&#10;AI-generated content may be incorrect.">
            <a:extLst>
              <a:ext uri="{FF2B5EF4-FFF2-40B4-BE49-F238E27FC236}">
                <a16:creationId xmlns:a16="http://schemas.microsoft.com/office/drawing/2014/main" id="{B527D488-F02E-2ADA-2A42-73155605C7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408" y="0"/>
            <a:ext cx="1318591" cy="9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22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BA2CA-43B7-CFEB-A82E-805086070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2ECB1-3895-4A4C-B4FA-05A9A99CBE2F}" type="datetime4">
              <a:rPr lang="en-US" smtClean="0"/>
              <a:t>May 12, 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D12E6-52D2-70A6-FF8A-7D3226905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 here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64E2-CD46-217A-CB3F-C1B24128D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ue and orange text with red and yellow lines&#10;&#10;AI-generated content may be incorrect.">
            <a:extLst>
              <a:ext uri="{FF2B5EF4-FFF2-40B4-BE49-F238E27FC236}">
                <a16:creationId xmlns:a16="http://schemas.microsoft.com/office/drawing/2014/main" id="{D08A00C5-3A60-8B98-D180-54776DBA91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408" y="0"/>
            <a:ext cx="1318591" cy="9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761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2B08E9-BC93-4F3C-8000-6931DF2BB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873408" cy="907525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2743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A7735-0958-4F79-9D87-67DA22BCF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8294" y="1519311"/>
            <a:ext cx="10045505" cy="2863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This is the first</a:t>
            </a:r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C9FBB-1B4B-432A-8E9F-8BBCFF5C43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568457"/>
            <a:ext cx="6096000" cy="28954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bg1"/>
                </a:solidFill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defRPr>
            </a:lvl1pPr>
          </a:lstStyle>
          <a:p>
            <a:r>
              <a:rPr lang="en-US"/>
              <a:t>Foot here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F1E52-7DB8-F263-DB4E-89CD576E4F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568457"/>
            <a:ext cx="2743200" cy="289543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</a:lstStyle>
          <a:p>
            <a:fld id="{4410D096-1298-A54A-A367-F4F59EBF1F81}" type="datetime4">
              <a:rPr lang="en-US" smtClean="0"/>
              <a:t>May 12, 2025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7ED53F-A44E-D7C1-8A87-59E1834463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568457"/>
            <a:ext cx="3352800" cy="289543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</a:lstStyle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B20306-4F53-CDAC-E5E3-EB005DBEEC1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925" y="6331058"/>
            <a:ext cx="3946453" cy="217521"/>
          </a:xfrm>
          <a:prstGeom prst="rect">
            <a:avLst/>
          </a:prstGeom>
        </p:spPr>
      </p:pic>
      <p:pic>
        <p:nvPicPr>
          <p:cNvPr id="6" name="Picture 5" descr="A blue and orange text with red and yellow lines&#10;&#10;AI-generated content may be incorrect.">
            <a:extLst>
              <a:ext uri="{FF2B5EF4-FFF2-40B4-BE49-F238E27FC236}">
                <a16:creationId xmlns:a16="http://schemas.microsoft.com/office/drawing/2014/main" id="{83FD4853-B6C8-9B3E-B8CA-5C7E038F35F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408" y="0"/>
            <a:ext cx="1318591" cy="9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103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49" r:id="rId7"/>
    <p:sldLayoutId id="2147483653" r:id="rId8"/>
    <p:sldLayoutId id="2147483654" r:id="rId9"/>
    <p:sldLayoutId id="2147483656" r:id="rId10"/>
    <p:sldLayoutId id="214748365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MU Sans Serif Medium" panose="02000603000000000000" pitchFamily="2" charset="0"/>
          <a:ea typeface="CMU Sans Serif Medium" panose="02000603000000000000" pitchFamily="2" charset="0"/>
          <a:cs typeface="CMU Sans Serif Medium" panose="02000603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MU Sans Serif Medium" panose="02000603000000000000" pitchFamily="2" charset="0"/>
          <a:ea typeface="CMU Sans Serif Medium" panose="02000603000000000000" pitchFamily="2" charset="0"/>
          <a:cs typeface="CMU Sans Serif Medium" panose="02000603000000000000" pitchFamily="2" charset="0"/>
        </a:defRPr>
      </a:lvl1pPr>
      <a:lvl2pPr marL="685800" indent="-228600" algn="just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MU Sans Serif Medium" panose="02000603000000000000" pitchFamily="2" charset="0"/>
          <a:ea typeface="CMU Sans Serif Medium" panose="02000603000000000000" pitchFamily="2" charset="0"/>
          <a:cs typeface="CMU Sans Serif Medium" panose="02000603000000000000" pitchFamily="2" charset="0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MU Sans Serif Medium" panose="02000603000000000000" pitchFamily="2" charset="0"/>
          <a:ea typeface="CMU Sans Serif Medium" panose="02000603000000000000" pitchFamily="2" charset="0"/>
          <a:cs typeface="CMU Sans Serif Medium" panose="02000603000000000000" pitchFamily="2" charset="0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MU Sans Serif Medium" panose="02000603000000000000" pitchFamily="2" charset="0"/>
          <a:ea typeface="CMU Sans Serif Medium" panose="02000603000000000000" pitchFamily="2" charset="0"/>
          <a:cs typeface="CMU Sans Serif Medium" panose="02000603000000000000" pitchFamily="2" charset="0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MU Sans Serif Medium" panose="02000603000000000000" pitchFamily="2" charset="0"/>
          <a:ea typeface="CMU Sans Serif Medium" panose="02000603000000000000" pitchFamily="2" charset="0"/>
          <a:cs typeface="CMU Sans Serif Medium" panose="02000603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metin, yazı tipi, mum, logo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7F4F2976-73AE-F17A-68BA-B13F5D2AC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200"/>
            <a:ext cx="2692339" cy="14656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94AEBA-27BF-32B8-2A68-AEE6E6BA6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848" y="1608046"/>
            <a:ext cx="10903974" cy="1563935"/>
          </a:xfr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Research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D9C1E-AC98-1E97-465D-E8D6CB3B44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81210" y="3305555"/>
            <a:ext cx="8029575" cy="88843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Your Name(s)</a:t>
            </a:r>
            <a:r>
              <a:rPr lang="en-US" baseline="30000" dirty="0">
                <a:solidFill>
                  <a:srgbClr val="FF0000"/>
                </a:solidFill>
              </a:rPr>
              <a:t>1</a:t>
            </a:r>
            <a:r>
              <a:rPr lang="en-US" dirty="0"/>
              <a:t>, Collaborator Name(s)</a:t>
            </a:r>
            <a:r>
              <a:rPr lang="en-US" baseline="30000" dirty="0"/>
              <a:t>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631B3-FD18-6622-BA3C-4643C7919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aseline="30000" dirty="0"/>
              <a:t>1</a:t>
            </a:r>
            <a:r>
              <a:rPr lang="en-US" dirty="0"/>
              <a:t>Your Department, Your University/Institution, City, Country</a:t>
            </a:r>
          </a:p>
          <a:p>
            <a:r>
              <a:rPr lang="en-US" baseline="30000" dirty="0"/>
              <a:t>2</a:t>
            </a:r>
            <a:r>
              <a:rPr lang="en-US" dirty="0"/>
              <a:t>Collaborator’s Department, Collaborator’s University/Institution, City, Country</a:t>
            </a:r>
          </a:p>
          <a:p>
            <a:r>
              <a:rPr lang="en-US" dirty="0" err="1"/>
              <a:t>your.email@example.com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F925F9-9EE8-5850-F5ED-093A156963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8,9,10 July, 2025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A72002B-2738-C698-BB0D-CF523A88C4C9}"/>
              </a:ext>
            </a:extLst>
          </p:cNvPr>
          <p:cNvSpPr txBox="1"/>
          <p:nvPr/>
        </p:nvSpPr>
        <p:spPr>
          <a:xfrm>
            <a:off x="372454" y="6609214"/>
            <a:ext cx="12192000" cy="497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75"/>
              </a:spcAft>
            </a:pPr>
            <a:r>
              <a:rPr lang="en-US" sz="1000" b="1" dirty="0">
                <a:solidFill>
                  <a:srgbClr val="FF0000"/>
                </a:solidFill>
                <a:latin typeface="CMU Sans Serif"/>
              </a:rPr>
              <a:t>21th </a:t>
            </a:r>
            <a:r>
              <a:rPr lang="en-US" sz="1000" b="1" i="0" dirty="0">
                <a:solidFill>
                  <a:srgbClr val="FF0000"/>
                </a:solidFill>
                <a:effectLst/>
                <a:latin typeface="CMU Sans Serif"/>
              </a:rPr>
              <a:t> International Conference on Synthesis, Modeling, Analysis and Simulation Methods, and Applications to Circuit Design 7 - 10 of July 2025, Istanbul - TÜRKİYE</a:t>
            </a:r>
            <a:endParaRPr lang="en-US" sz="1000" b="0" i="0" dirty="0">
              <a:solidFill>
                <a:srgbClr val="FF0000"/>
              </a:solidFill>
              <a:effectLst/>
              <a:latin typeface="CMU Sans Serif"/>
            </a:endParaRPr>
          </a:p>
          <a:p>
            <a:pPr algn="ctr">
              <a:spcAft>
                <a:spcPts val="675"/>
              </a:spcAft>
            </a:pPr>
            <a:endParaRPr lang="en-US" sz="1050" b="1" i="0" dirty="0">
              <a:solidFill>
                <a:schemeClr val="accent3">
                  <a:lumMod val="40000"/>
                  <a:lumOff val="60000"/>
                </a:schemeClr>
              </a:solidFill>
              <a:effectLst/>
              <a:latin typeface="CMU Sans Serif"/>
            </a:endParaRPr>
          </a:p>
        </p:txBody>
      </p:sp>
      <p:pic>
        <p:nvPicPr>
          <p:cNvPr id="18" name="Resim 17" descr="Astronomi nesnesi, göksel olay, karanlık, astronom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D8CC6471-9EFD-1448-26A8-DE7C88A3B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962" y="1019222"/>
            <a:ext cx="2081210" cy="522037"/>
          </a:xfrm>
          <a:prstGeom prst="rect">
            <a:avLst/>
          </a:prstGeom>
        </p:spPr>
      </p:pic>
      <p:pic>
        <p:nvPicPr>
          <p:cNvPr id="20" name="Resim 19" descr="grafik, grafik tasarım, çizgi film,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8BE3B59B-F1A8-1F1C-F3EA-245680817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841" y="16548"/>
            <a:ext cx="1495981" cy="93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90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B5EC7-4070-FE6F-5D5E-1E723AD13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7525"/>
          </a:xfr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Example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50D9F-E01D-D808-62F7-929001EA2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example text</a:t>
            </a:r>
          </a:p>
          <a:p>
            <a:pPr lvl="1"/>
            <a:r>
              <a:rPr lang="en-US" dirty="0"/>
              <a:t>And an example sub-item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B46FF-5FCD-1FC9-221F-32EEDFE516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568457"/>
            <a:ext cx="2743200" cy="289543"/>
          </a:xfr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fld id="{6A7CC480-EA07-EB4E-91F1-A0C0CEAEF9FE}" type="datetime4">
              <a:rPr lang="en-US" smtClean="0"/>
              <a:t>May 12, 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C4E7D-6BBA-D262-1AA6-15F5942FC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8457"/>
            <a:ext cx="6096000" cy="289543"/>
          </a:xfrm>
          <a:solidFill>
            <a:srgbClr val="FF0000"/>
          </a:solidFill>
        </p:spPr>
        <p:txBody>
          <a:bodyPr/>
          <a:lstStyle/>
          <a:p>
            <a:r>
              <a:rPr lang="en-US"/>
              <a:t>Foot here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8A6F2-71E9-C08D-D909-EC008A9C0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fld id="{FAA8105A-9F50-7A47-B22F-19856B84F6D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10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CDB36-413A-0710-D6A5-644CD9611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7525"/>
          </a:xfr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Another Example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07475-E7EB-6007-C935-B7678B8283F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Some example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AC1EE-DF7E-77AF-24D6-29577CD859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Some example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1EAB02-B75D-0568-19D2-99168FB91B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fld id="{C9403354-8608-7946-8D94-9B40E15E7124}" type="datetime4">
              <a:rPr lang="en-US" smtClean="0"/>
              <a:t>May 12, 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B22F9-391D-19F1-9308-DA0D1B61C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/>
              <a:t>Foot here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47D0E-A50D-4CD8-7449-6DCA34766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fld id="{FAA8105A-9F50-7A47-B22F-19856B84F6D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36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E13B4E-4CEC-EDF2-59A4-6215DD84D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Thing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036CA-119D-3091-FD45-7F3F78A784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Thing 1 is very good!</a:t>
            </a:r>
          </a:p>
          <a:p>
            <a:r>
              <a:rPr lang="en-US" dirty="0"/>
              <a:t>But not always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B4496-E812-D411-6776-FE8357B0AB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Thing 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3BB9F3-6B0B-C852-BC0B-AB00822BE49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Thing 2 is pretty good as well</a:t>
            </a:r>
          </a:p>
          <a:p>
            <a:pPr lvl="1"/>
            <a:r>
              <a:rPr lang="en-US" dirty="0"/>
              <a:t>But Thing 1 is still superior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E6E6C2D-4FC2-4389-0170-B29C95E02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7525"/>
          </a:xfr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Another Example Slide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AFBA49-AC38-E43B-3A12-31A2FE2BFF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fld id="{5770114E-6FD0-CA40-AE00-832E08AEE08E}" type="datetime4">
              <a:rPr lang="en-US" smtClean="0"/>
              <a:t>May 12, 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C306F5-E3E0-B51E-331E-9882B240E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/>
              <a:t>Foot here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A44CD4-3D6C-96CE-E014-C8D59F44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fld id="{FAA8105A-9F50-7A47-B22F-19856B84F6D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89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CEBF0-F7AA-CF50-359B-55A4E6A80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7525"/>
          </a:xfr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Conclusion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A2D625-E05E-8983-ABB1-1F35632923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3"/>
          </a:solidFill>
          <a:ln>
            <a:solidFill>
              <a:schemeClr val="accent3"/>
            </a:solidFill>
          </a:ln>
        </p:spPr>
        <p:txBody>
          <a:bodyPr/>
          <a:lstStyle/>
          <a:p>
            <a:fld id="{68C75D52-038B-F74C-A500-83C9EA401ABC}" type="datetime4">
              <a:rPr lang="en-US" smtClean="0"/>
              <a:t>May 12, 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C703EE-A5A4-60D1-3533-1C9B0CC1D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FF000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/>
              <a:t>Foot here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39AFFA-5334-51DF-1AA2-D83556BF4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/>
          </a:solidFill>
          <a:ln>
            <a:solidFill>
              <a:schemeClr val="accent3"/>
            </a:solidFill>
          </a:ln>
        </p:spPr>
        <p:txBody>
          <a:bodyPr/>
          <a:lstStyle/>
          <a:p>
            <a:fld id="{FAA8105A-9F50-7A47-B22F-19856B84F6D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01828"/>
      </p:ext>
    </p:extLst>
  </p:cSld>
  <p:clrMapOvr>
    <a:masterClrMapping/>
  </p:clrMapOvr>
</p:sld>
</file>

<file path=ppt/theme/theme1.xml><?xml version="1.0" encoding="utf-8"?>
<a:theme xmlns:a="http://schemas.openxmlformats.org/drawingml/2006/main" name="beamer">
  <a:themeElements>
    <a:clrScheme name="BeamerBlu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31B4"/>
      </a:accent1>
      <a:accent2>
        <a:srgbClr val="26268C"/>
      </a:accent2>
      <a:accent3>
        <a:srgbClr val="1C1B67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amer" id="{721F074C-604C-4843-BFBE-9B67CF8164E2}" vid="{BB55CEE6-A278-5C4D-B21A-218C458FF0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beamer</Template>
  <TotalTime>69</TotalTime>
  <Words>141</Words>
  <Application>Microsoft Office PowerPoint</Application>
  <PresentationFormat>Geniş ekran</PresentationFormat>
  <Paragraphs>33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0" baseType="lpstr">
      <vt:lpstr>Arial</vt:lpstr>
      <vt:lpstr>Calibri</vt:lpstr>
      <vt:lpstr>CMU Sans Serif</vt:lpstr>
      <vt:lpstr>CMU Sans Serif Medium</vt:lpstr>
      <vt:lpstr>beamer</vt:lpstr>
      <vt:lpstr>Research Title</vt:lpstr>
      <vt:lpstr>Example Slide Title</vt:lpstr>
      <vt:lpstr>Another Example Slide</vt:lpstr>
      <vt:lpstr>Another Example Slide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Nice Title Here</dc:title>
  <dc:creator>Bryngelson, Spencer H.</dc:creator>
  <cp:lastModifiedBy>Engin AFACAN</cp:lastModifiedBy>
  <cp:revision>7</cp:revision>
  <dcterms:created xsi:type="dcterms:W3CDTF">2022-05-01T20:51:21Z</dcterms:created>
  <dcterms:modified xsi:type="dcterms:W3CDTF">2025-05-12T08:45:15Z</dcterms:modified>
</cp:coreProperties>
</file>